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6" r:id="rId3"/>
    <p:sldId id="269" r:id="rId4"/>
    <p:sldId id="258" r:id="rId5"/>
    <p:sldId id="259" r:id="rId6"/>
    <p:sldId id="260" r:id="rId7"/>
    <p:sldId id="261" r:id="rId8"/>
    <p:sldId id="262" r:id="rId9"/>
    <p:sldId id="263" r:id="rId10"/>
    <p:sldId id="268" r:id="rId11"/>
    <p:sldId id="264" r:id="rId12"/>
    <p:sldId id="265" r:id="rId13"/>
    <p:sldId id="266" r:id="rId14"/>
    <p:sldId id="267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20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D7CAF-B2AF-4C7B-9A28-3449F8BBF45A}" type="datetimeFigureOut">
              <a:rPr lang="en-US"/>
              <a:pPr>
                <a:defRPr/>
              </a:pPr>
              <a:t>3/4/2011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F776D-F1EE-45AF-9CEA-09DF484AF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DD2BC-4DD3-481F-A2B3-10AD76D3877F}" type="datetimeFigureOut">
              <a:rPr lang="en-US"/>
              <a:pPr>
                <a:defRPr/>
              </a:pPr>
              <a:t>3/4/2011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099A4-C6CA-4FBF-91F1-65B9985C0A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1DD10-A78B-433D-A29C-E78B52E1A024}" type="datetimeFigureOut">
              <a:rPr lang="en-US"/>
              <a:pPr>
                <a:defRPr/>
              </a:pPr>
              <a:t>3/4/2011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D736B-8E24-41C2-BEEB-A35EE8698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704850"/>
            <a:ext cx="8229600" cy="5619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D9C91-F599-437C-A6B7-1F1D12863954}" type="datetimeFigureOut">
              <a:rPr lang="en-US"/>
              <a:pPr>
                <a:defRPr/>
              </a:pPr>
              <a:t>3/4/2011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612C0-EEA2-4E1F-97F8-9584E6CCD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EFBED-15D5-4E6C-B458-6BAAC3BA9E73}" type="datetimeFigureOut">
              <a:rPr lang="en-US"/>
              <a:pPr>
                <a:defRPr/>
              </a:pPr>
              <a:t>3/4/2011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5B433-9FD5-499B-9D0F-D2A4E3937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78221-241C-4377-B50C-068466D578C4}" type="datetimeFigureOut">
              <a:rPr lang="en-US"/>
              <a:pPr>
                <a:defRPr/>
              </a:pPr>
              <a:t>3/4/2011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A2E8D-1A5D-45BC-AB3E-DFACE551C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1C343-111D-40B9-8992-D8AA4D8BB7E2}" type="datetimeFigureOut">
              <a:rPr lang="en-US"/>
              <a:pPr>
                <a:defRPr/>
              </a:pPr>
              <a:t>3/4/2011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B87F4-EC8E-49F5-886A-1FF9265820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DCAE3-2564-4028-9F1E-644D36371750}" type="datetimeFigureOut">
              <a:rPr lang="en-US"/>
              <a:pPr>
                <a:defRPr/>
              </a:pPr>
              <a:t>3/4/2011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A9717-3015-4C1A-ABFA-CB75A8FA0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E160B-78FD-4A71-9E0E-994E32F770BC}" type="datetimeFigureOut">
              <a:rPr lang="en-US"/>
              <a:pPr>
                <a:defRPr/>
              </a:pPr>
              <a:t>3/4/2011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33421-1EDC-4B2F-93EC-0D4FBE54D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4126A-FEC3-4706-8334-5C795E8AB849}" type="datetimeFigureOut">
              <a:rPr lang="en-US"/>
              <a:pPr>
                <a:defRPr/>
              </a:pPr>
              <a:t>3/4/2011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8F6E2-EC25-4917-9346-16A077ED40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D29E4-EBB2-4587-A8B1-974B60FCCBAF}" type="datetimeFigureOut">
              <a:rPr lang="en-US"/>
              <a:pPr>
                <a:defRPr/>
              </a:pPr>
              <a:t>3/4/2011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88B2C-4710-4E89-9334-4CEBF4BE3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C14E4-01B8-4328-9D23-0C16219939C1}" type="datetimeFigureOut">
              <a:rPr lang="en-US"/>
              <a:pPr>
                <a:defRPr/>
              </a:pPr>
              <a:t>3/4/2011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8C04A-AA82-495D-B74D-9D384FBC7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26AEE8-37D0-4D30-8CBD-CCF0870BC88D}" type="datetimeFigureOut">
              <a:rPr lang="en-US"/>
              <a:pPr>
                <a:defRPr/>
              </a:pPr>
              <a:t>3/4/2011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9A3AF6F-6BF9-4528-A1EF-4A8EFB292E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6" r:id="rId2"/>
    <p:sldLayoutId id="214748368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7" r:id="rId9"/>
    <p:sldLayoutId id="2147483682" r:id="rId10"/>
    <p:sldLayoutId id="2147483683" r:id="rId11"/>
    <p:sldLayoutId id="2147483684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G:\gk-12\Curriculum%20development\Puddle%20Smuddle\Week%201\(1)%20Intro\WetlandsandWonder.wm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5800"/>
            <a:ext cx="298132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1143000"/>
            <a:ext cx="31242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685800"/>
            <a:ext cx="38100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37338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0" y="4114800"/>
            <a:ext cx="27400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876800"/>
            <a:ext cx="297021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143000"/>
          </a:xfrm>
        </p:spPr>
        <p:txBody>
          <a:bodyPr/>
          <a:lstStyle/>
          <a:p>
            <a:r>
              <a:rPr lang="en-US" smtClean="0"/>
              <a:t>Wetlands around the world……</a:t>
            </a:r>
          </a:p>
        </p:txBody>
      </p:sp>
      <p:pic>
        <p:nvPicPr>
          <p:cNvPr id="21506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3925" y="1797050"/>
            <a:ext cx="7153275" cy="3946525"/>
          </a:xfrm>
        </p:spPr>
      </p:pic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2819400" y="6019800"/>
            <a:ext cx="3946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i="1">
                <a:latin typeface="Constantia" pitchFamily="18" charset="0"/>
              </a:rPr>
              <a:t>Colonial America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229600" cy="1143000"/>
          </a:xfrm>
        </p:spPr>
        <p:txBody>
          <a:bodyPr/>
          <a:lstStyle/>
          <a:p>
            <a:r>
              <a:rPr lang="en-US" smtClean="0"/>
              <a:t>Wetlands around the world……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2514600"/>
            <a:ext cx="3810000" cy="2581275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600" y="1828800"/>
            <a:ext cx="3962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i="1">
                <a:latin typeface="Constantia" pitchFamily="18" charset="0"/>
              </a:rPr>
              <a:t>Cajuns of Louisiana</a:t>
            </a:r>
          </a:p>
        </p:txBody>
      </p:sp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304800" y="5638800"/>
            <a:ext cx="3962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latin typeface="Constantia" pitchFamily="18" charset="0"/>
              </a:rPr>
              <a:t>Lumber industry</a:t>
            </a:r>
          </a:p>
        </p:txBody>
      </p:sp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0" y="4743450"/>
            <a:ext cx="51435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648200" y="2133600"/>
            <a:ext cx="43434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i="1">
                <a:latin typeface="Constantia" pitchFamily="18" charset="0"/>
              </a:rPr>
              <a:t>Archeologists</a:t>
            </a:r>
            <a:r>
              <a:rPr lang="en-US" sz="3200">
                <a:latin typeface="Constantia" pitchFamily="18" charset="0"/>
              </a:rPr>
              <a:t> study bog bodies: ancient bodies preserved in peat deposits found in bogs.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/>
          <a:lstStyle/>
          <a:p>
            <a:r>
              <a:rPr lang="en-US" smtClean="0"/>
              <a:t>Wetlands around the world…….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2590800"/>
            <a:ext cx="4000500" cy="2905125"/>
          </a:xfrm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286000"/>
            <a:ext cx="40005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228600" y="5638800"/>
            <a:ext cx="3733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nstantia" pitchFamily="18" charset="0"/>
              </a:rPr>
              <a:t>Use peat in gardening, insulation and energy source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8600" y="1295400"/>
            <a:ext cx="4267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>
                <a:latin typeface="Constantia" pitchFamily="18" charset="0"/>
              </a:rPr>
              <a:t>U.S. Russia, Ireland, Germany, Belgium, The Netherlands, Denmark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257800" y="1371600"/>
            <a:ext cx="27574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i="1">
                <a:latin typeface="Constantia" pitchFamily="18" charset="0"/>
              </a:rPr>
              <a:t>Thailand and other </a:t>
            </a:r>
          </a:p>
          <a:p>
            <a:pPr algn="ctr"/>
            <a:r>
              <a:rPr lang="en-US" sz="2400" i="1">
                <a:latin typeface="Constantia" pitchFamily="18" charset="0"/>
              </a:rPr>
              <a:t>Asian countries</a:t>
            </a:r>
          </a:p>
        </p:txBody>
      </p:sp>
      <p:sp>
        <p:nvSpPr>
          <p:cNvPr id="23559" name="Rectangle 8"/>
          <p:cNvSpPr>
            <a:spLocks noChangeArrowheads="1"/>
          </p:cNvSpPr>
          <p:nvPr/>
        </p:nvSpPr>
        <p:spPr bwMode="auto">
          <a:xfrm>
            <a:off x="6934200" y="4953000"/>
            <a:ext cx="1771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nstantia" pitchFamily="18" charset="0"/>
              </a:rPr>
              <a:t>Rice 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29600" cy="1143000"/>
          </a:xfrm>
        </p:spPr>
        <p:txBody>
          <a:bodyPr/>
          <a:lstStyle/>
          <a:p>
            <a:r>
              <a:rPr lang="en-US" smtClean="0"/>
              <a:t>Wetlands around the world…….</a:t>
            </a: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19400" y="1447800"/>
            <a:ext cx="5853113" cy="4389438"/>
          </a:xfr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2209800"/>
            <a:ext cx="300513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i="1">
                <a:latin typeface="Constantia" pitchFamily="18" charset="0"/>
              </a:rPr>
              <a:t>Europe,</a:t>
            </a:r>
          </a:p>
          <a:p>
            <a:r>
              <a:rPr lang="en-US" sz="3200" i="1">
                <a:latin typeface="Constantia" pitchFamily="18" charset="0"/>
              </a:rPr>
              <a:t>      British Isles, </a:t>
            </a:r>
          </a:p>
          <a:p>
            <a:r>
              <a:rPr lang="en-US" sz="3200" i="1">
                <a:latin typeface="Constantia" pitchFamily="18" charset="0"/>
              </a:rPr>
              <a:t>United States</a:t>
            </a: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3276600" y="6096000"/>
            <a:ext cx="51546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onstantia" pitchFamily="18" charset="0"/>
              </a:rPr>
              <a:t>Livestock grazing and hay 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229600" cy="1143000"/>
          </a:xfrm>
        </p:spPr>
        <p:txBody>
          <a:bodyPr/>
          <a:lstStyle/>
          <a:p>
            <a:r>
              <a:rPr lang="en-US" smtClean="0"/>
              <a:t>Wetlands around the world……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1981200"/>
            <a:ext cx="5080000" cy="3810000"/>
          </a:xfr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800600" y="2743200"/>
            <a:ext cx="41275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3600" i="1">
                <a:latin typeface="Constantia" pitchFamily="18" charset="0"/>
              </a:rPr>
              <a:t>               New Jersey, </a:t>
            </a:r>
          </a:p>
          <a:p>
            <a:pPr algn="r"/>
            <a:r>
              <a:rPr lang="en-US" sz="3600" i="1">
                <a:latin typeface="Constantia" pitchFamily="18" charset="0"/>
              </a:rPr>
              <a:t> Massachusetts,   </a:t>
            </a:r>
          </a:p>
          <a:p>
            <a:pPr algn="r"/>
            <a:r>
              <a:rPr lang="en-US" sz="3600" i="1">
                <a:latin typeface="Constantia" pitchFamily="18" charset="0"/>
              </a:rPr>
              <a:t>Wisconsin</a:t>
            </a:r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1371600" y="5943600"/>
            <a:ext cx="2562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Constantia" pitchFamily="18" charset="0"/>
              </a:rPr>
              <a:t>Cranberry bogs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7851648" cy="1828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THE WONDERS OF </a:t>
            </a:r>
            <a:br>
              <a:rPr lang="en-US" dirty="0" smtClean="0"/>
            </a:br>
            <a:r>
              <a:rPr lang="en-US" dirty="0" smtClean="0"/>
              <a:t>WETLANDS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278063"/>
            <a:ext cx="7086600" cy="457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WetlandsandWonder.wmv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2819400" y="2524125"/>
            <a:ext cx="3505200" cy="1981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97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70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r>
              <a:rPr lang="en-US" smtClean="0"/>
              <a:t>What does “wetland” mean?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711575"/>
            <a:ext cx="29718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3030538"/>
            <a:ext cx="5791200" cy="382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447800"/>
            <a:ext cx="3048000" cy="20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86200" y="1524000"/>
            <a:ext cx="49530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Constantia" pitchFamily="18" charset="0"/>
              </a:rPr>
              <a:t>- </a:t>
            </a:r>
            <a:r>
              <a:rPr lang="en-US" sz="3200" u="sng">
                <a:latin typeface="Constantia" pitchFamily="18" charset="0"/>
              </a:rPr>
              <a:t>Wet</a:t>
            </a:r>
            <a:r>
              <a:rPr lang="en-US" sz="3200">
                <a:latin typeface="Constantia" pitchFamily="18" charset="0"/>
              </a:rPr>
              <a:t> </a:t>
            </a:r>
            <a:r>
              <a:rPr lang="en-US" sz="3200" u="sng">
                <a:latin typeface="Constantia" pitchFamily="18" charset="0"/>
              </a:rPr>
              <a:t>land</a:t>
            </a:r>
            <a:r>
              <a:rPr lang="en-US" sz="3200">
                <a:latin typeface="Constantia" pitchFamily="18" charset="0"/>
              </a:rPr>
              <a:t> that contains water, special soil and hydrophytes (water loving plants)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32050"/>
            <a:ext cx="6553200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mtClean="0"/>
              <a:t>Facts about wetlands…..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447800"/>
            <a:ext cx="4495800" cy="4389438"/>
          </a:xfrm>
        </p:spPr>
        <p:txBody>
          <a:bodyPr/>
          <a:lstStyle/>
          <a:p>
            <a:r>
              <a:rPr lang="en-US" smtClean="0"/>
              <a:t>Water is present at or near the ground’s surface all or part of the time.</a:t>
            </a:r>
          </a:p>
          <a:p>
            <a:pPr>
              <a:buFont typeface="Wingdings 2" pitchFamily="18" charset="2"/>
              <a:buNone/>
            </a:pPr>
            <a:endParaRPr lang="en-US" smtClean="0"/>
          </a:p>
          <a:p>
            <a:r>
              <a:rPr lang="en-US" smtClean="0"/>
              <a:t>Depth duration and frequency of flooding vary from wetland to wetland.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163"/>
            <a:ext cx="2971800" cy="4389437"/>
          </a:xfrm>
        </p:spPr>
        <p:txBody>
          <a:bodyPr/>
          <a:lstStyle/>
          <a:p>
            <a:r>
              <a:rPr lang="en-US" smtClean="0"/>
              <a:t>Wetlands may be tidal or nontidal</a:t>
            </a:r>
          </a:p>
          <a:p>
            <a:r>
              <a:rPr lang="en-US" smtClean="0"/>
              <a:t>Contain fresh, salt or brackish water</a:t>
            </a:r>
          </a:p>
          <a:p>
            <a:r>
              <a:rPr lang="en-US" smtClean="0"/>
              <a:t>May be any size or shape from a few square feet to hundreds of miles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53340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Facts about </a:t>
            </a:r>
            <a:br>
              <a:rPr lang="en-US" dirty="0" smtClean="0"/>
            </a:br>
            <a:r>
              <a:rPr lang="en-US" dirty="0" smtClean="0"/>
              <a:t>wetlands…..</a:t>
            </a:r>
            <a:endParaRPr lang="en-US" dirty="0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152400"/>
            <a:ext cx="34290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7239000" y="2819400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i="1">
                <a:latin typeface="Constantia" pitchFamily="18" charset="0"/>
              </a:rPr>
              <a:t>Vernal pool</a:t>
            </a:r>
          </a:p>
        </p:txBody>
      </p:sp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500" y="3286125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2895600" y="60960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latin typeface="Constantia" pitchFamily="18" charset="0"/>
              </a:rPr>
              <a:t>River basin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smtClean="0"/>
              <a:t>Facts about wetlands…..</a:t>
            </a:r>
          </a:p>
        </p:txBody>
      </p:sp>
      <p:pic>
        <p:nvPicPr>
          <p:cNvPr id="4" name="Picture 6" descr="blank ma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6725" y="2039938"/>
            <a:ext cx="8210550" cy="4181475"/>
          </a:xfrm>
        </p:spPr>
      </p:pic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304800" y="1219200"/>
            <a:ext cx="7696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onstantia" pitchFamily="18" charset="0"/>
              </a:rPr>
              <a:t>They are found on every continent except Antarctica and in every climate.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Natural vs. Man-made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590800"/>
            <a:ext cx="4762500" cy="3238500"/>
          </a:xfrm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2008188"/>
            <a:ext cx="4800600" cy="484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/>
          <a:lstStyle/>
          <a:p>
            <a:r>
              <a:rPr lang="en-US" smtClean="0"/>
              <a:t>Can you find the wetlands?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8600" y="2514600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onstantia" pitchFamily="18" charset="0"/>
              </a:rPr>
              <a:t>Moray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09800" y="2209800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onstantia" pitchFamily="18" charset="0"/>
              </a:rPr>
              <a:t>Plat</a:t>
            </a: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3962400" y="2133600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onstantia" pitchFamily="18" charset="0"/>
              </a:rPr>
              <a:t>Bog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09600" y="4648200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onstantia" pitchFamily="18" charset="0"/>
              </a:rPr>
              <a:t>Hoyden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410200" y="3352800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onstantia" pitchFamily="18" charset="0"/>
              </a:rPr>
              <a:t>Whey</a:t>
            </a:r>
          </a:p>
        </p:txBody>
      </p:sp>
      <p:sp>
        <p:nvSpPr>
          <p:cNvPr id="20487" name="TextBox 8"/>
          <p:cNvSpPr txBox="1">
            <a:spLocks noChangeArrowheads="1"/>
          </p:cNvSpPr>
          <p:nvPr/>
        </p:nvSpPr>
        <p:spPr bwMode="auto">
          <a:xfrm>
            <a:off x="5943600" y="2438400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onstantia" pitchFamily="18" charset="0"/>
              </a:rPr>
              <a:t>Pocosin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124200" y="4648200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onstantia" pitchFamily="18" charset="0"/>
              </a:rPr>
              <a:t>Bursa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752600" y="2971800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onstantia" pitchFamily="18" charset="0"/>
              </a:rPr>
              <a:t>Cravat</a:t>
            </a:r>
          </a:p>
        </p:txBody>
      </p:sp>
      <p:sp>
        <p:nvSpPr>
          <p:cNvPr id="20490" name="TextBox 11"/>
          <p:cNvSpPr txBox="1">
            <a:spLocks noChangeArrowheads="1"/>
          </p:cNvSpPr>
          <p:nvPr/>
        </p:nvSpPr>
        <p:spPr bwMode="auto">
          <a:xfrm>
            <a:off x="7391400" y="3124200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onstantia" pitchFamily="18" charset="0"/>
              </a:rPr>
              <a:t>Carr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10000" y="2971800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onstantia" pitchFamily="18" charset="0"/>
              </a:rPr>
              <a:t>Moire</a:t>
            </a:r>
          </a:p>
        </p:txBody>
      </p:sp>
      <p:sp>
        <p:nvSpPr>
          <p:cNvPr id="20492" name="TextBox 13"/>
          <p:cNvSpPr txBox="1">
            <a:spLocks noChangeArrowheads="1"/>
          </p:cNvSpPr>
          <p:nvPr/>
        </p:nvSpPr>
        <p:spPr bwMode="auto">
          <a:xfrm>
            <a:off x="6705600" y="4953000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onstantia" pitchFamily="18" charset="0"/>
              </a:rPr>
              <a:t>Fen</a:t>
            </a:r>
          </a:p>
        </p:txBody>
      </p:sp>
      <p:sp>
        <p:nvSpPr>
          <p:cNvPr id="20493" name="TextBox 14"/>
          <p:cNvSpPr txBox="1">
            <a:spLocks noChangeArrowheads="1"/>
          </p:cNvSpPr>
          <p:nvPr/>
        </p:nvSpPr>
        <p:spPr bwMode="auto">
          <a:xfrm>
            <a:off x="228600" y="5486400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onstantia" pitchFamily="18" charset="0"/>
              </a:rPr>
              <a:t>Playa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352800" y="5334000"/>
            <a:ext cx="2971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onstantia" pitchFamily="18" charset="0"/>
              </a:rPr>
              <a:t>Pompadour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172200" y="5791200"/>
            <a:ext cx="2743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onstantia" pitchFamily="18" charset="0"/>
              </a:rPr>
              <a:t>Espadrille</a:t>
            </a:r>
          </a:p>
        </p:txBody>
      </p:sp>
      <p:sp>
        <p:nvSpPr>
          <p:cNvPr id="20496" name="TextBox 17"/>
          <p:cNvSpPr txBox="1">
            <a:spLocks noChangeArrowheads="1"/>
          </p:cNvSpPr>
          <p:nvPr/>
        </p:nvSpPr>
        <p:spPr bwMode="auto">
          <a:xfrm>
            <a:off x="7010400" y="4343400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onstantia" pitchFamily="18" charset="0"/>
              </a:rPr>
              <a:t>Pothole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04800" y="1600200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onstantia" pitchFamily="18" charset="0"/>
              </a:rPr>
              <a:t>Dashiki</a:t>
            </a:r>
          </a:p>
        </p:txBody>
      </p:sp>
      <p:sp>
        <p:nvSpPr>
          <p:cNvPr id="20498" name="TextBox 19"/>
          <p:cNvSpPr txBox="1">
            <a:spLocks noChangeArrowheads="1"/>
          </p:cNvSpPr>
          <p:nvPr/>
        </p:nvSpPr>
        <p:spPr bwMode="auto">
          <a:xfrm>
            <a:off x="7162800" y="1828800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onstantia" pitchFamily="18" charset="0"/>
              </a:rPr>
              <a:t>Swamp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743200" y="1371600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onstantia" pitchFamily="18" charset="0"/>
              </a:rPr>
              <a:t>Cygnet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105400" y="1447800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onstantia" pitchFamily="18" charset="0"/>
              </a:rPr>
              <a:t>Umiak</a:t>
            </a:r>
          </a:p>
        </p:txBody>
      </p:sp>
      <p:sp>
        <p:nvSpPr>
          <p:cNvPr id="20501" name="TextBox 22"/>
          <p:cNvSpPr txBox="1">
            <a:spLocks noChangeArrowheads="1"/>
          </p:cNvSpPr>
          <p:nvPr/>
        </p:nvSpPr>
        <p:spPr bwMode="auto">
          <a:xfrm>
            <a:off x="304800" y="3657600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onstantia" pitchFamily="18" charset="0"/>
              </a:rPr>
              <a:t>Muskeg</a:t>
            </a:r>
          </a:p>
        </p:txBody>
      </p:sp>
      <p:sp>
        <p:nvSpPr>
          <p:cNvPr id="20502" name="TextBox 23"/>
          <p:cNvSpPr txBox="1">
            <a:spLocks noChangeArrowheads="1"/>
          </p:cNvSpPr>
          <p:nvPr/>
        </p:nvSpPr>
        <p:spPr bwMode="auto">
          <a:xfrm>
            <a:off x="2743200" y="3810000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onstantia" pitchFamily="18" charset="0"/>
              </a:rPr>
              <a:t>Slough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953000" y="4267200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onstantia" pitchFamily="18" charset="0"/>
              </a:rPr>
              <a:t>Bower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162800" y="990600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onstantia" pitchFamily="18" charset="0"/>
              </a:rPr>
              <a:t>Ague</a:t>
            </a:r>
          </a:p>
        </p:txBody>
      </p:sp>
      <p:sp>
        <p:nvSpPr>
          <p:cNvPr id="20505" name="TextBox 26"/>
          <p:cNvSpPr txBox="1">
            <a:spLocks noChangeArrowheads="1"/>
          </p:cNvSpPr>
          <p:nvPr/>
        </p:nvSpPr>
        <p:spPr bwMode="auto">
          <a:xfrm>
            <a:off x="1676400" y="6019800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onstantia" pitchFamily="18" charset="0"/>
              </a:rPr>
              <a:t>Mire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0" grpId="0"/>
      <p:bldP spid="11" grpId="0"/>
      <p:bldP spid="13" grpId="0"/>
      <p:bldP spid="16" grpId="0"/>
      <p:bldP spid="17" grpId="0"/>
      <p:bldP spid="19" grpId="0"/>
      <p:bldP spid="21" grpId="0"/>
      <p:bldP spid="22" grpId="0"/>
      <p:bldP spid="25" grpId="0"/>
      <p:bldP spid="2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187</TotalTime>
  <Words>205</Words>
  <Application>Microsoft Office PowerPoint</Application>
  <PresentationFormat>On-screen Show (4:3)</PresentationFormat>
  <Paragraphs>62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Constantia</vt:lpstr>
      <vt:lpstr>Arial</vt:lpstr>
      <vt:lpstr>Calibri</vt:lpstr>
      <vt:lpstr>Wingdings 2</vt:lpstr>
      <vt:lpstr>Flow</vt:lpstr>
      <vt:lpstr>Flow</vt:lpstr>
      <vt:lpstr>Flow</vt:lpstr>
      <vt:lpstr>Flow</vt:lpstr>
      <vt:lpstr>Slide 1</vt:lpstr>
      <vt:lpstr>Slide 2</vt:lpstr>
      <vt:lpstr>Slide 3</vt:lpstr>
      <vt:lpstr>What does “wetland” mean?</vt:lpstr>
      <vt:lpstr>Facts about wetlands…..</vt:lpstr>
      <vt:lpstr>Facts about  wetlands…..</vt:lpstr>
      <vt:lpstr>Facts about wetlands…..</vt:lpstr>
      <vt:lpstr>Natural vs. Man-made</vt:lpstr>
      <vt:lpstr>Can you find the wetlands?</vt:lpstr>
      <vt:lpstr>Wetlands around the world……</vt:lpstr>
      <vt:lpstr>Wetlands around the world……</vt:lpstr>
      <vt:lpstr>Wetlands around the world…….</vt:lpstr>
      <vt:lpstr>Wetlands around the world…….</vt:lpstr>
      <vt:lpstr>Wetlands around the world……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Natural JO</dc:creator>
  <cp:lastModifiedBy>queens college</cp:lastModifiedBy>
  <cp:revision>24</cp:revision>
  <dcterms:created xsi:type="dcterms:W3CDTF">2009-02-17T22:00:33Z</dcterms:created>
  <dcterms:modified xsi:type="dcterms:W3CDTF">2011-03-04T19:31:50Z</dcterms:modified>
</cp:coreProperties>
</file>