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05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2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4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57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0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9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3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439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7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2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4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0EC84-DC17-4B8D-A3B9-3C9DC6BA294D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A08A3-C0B4-45D6-B1D5-E196CF9B1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5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me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/>
              <a:t>SCIENCE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860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And the end of the lab reports</a:t>
            </a:r>
          </a:p>
          <a:p>
            <a:r>
              <a:rPr lang="en-US" sz="2800" b="1" dirty="0" smtClean="0"/>
              <a:t>AIM: learn how to complete the lab report. </a:t>
            </a:r>
          </a:p>
        </p:txBody>
      </p:sp>
    </p:spTree>
    <p:extLst>
      <p:ext uri="{BB962C8B-B14F-4D97-AF65-F5344CB8AC3E}">
        <p14:creationId xmlns:p14="http://schemas.microsoft.com/office/powerpoint/2010/main" val="10511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Reports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final report you will have</a:t>
            </a:r>
          </a:p>
          <a:p>
            <a:pPr lvl="1"/>
            <a:r>
              <a:rPr lang="en-US" dirty="0" smtClean="0"/>
              <a:t>One cover page</a:t>
            </a:r>
          </a:p>
          <a:p>
            <a:pPr lvl="1"/>
            <a:r>
              <a:rPr lang="en-US" dirty="0" smtClean="0"/>
              <a:t>One completed report with all sections</a:t>
            </a:r>
          </a:p>
          <a:p>
            <a:pPr lvl="2"/>
            <a:r>
              <a:rPr lang="en-US" dirty="0" smtClean="0"/>
              <a:t>Introduction</a:t>
            </a:r>
          </a:p>
          <a:p>
            <a:pPr lvl="2"/>
            <a:r>
              <a:rPr lang="en-US" dirty="0" smtClean="0"/>
              <a:t>Methods</a:t>
            </a:r>
          </a:p>
          <a:p>
            <a:pPr lvl="2"/>
            <a:r>
              <a:rPr lang="en-US" dirty="0" smtClean="0"/>
              <a:t>Results</a:t>
            </a:r>
          </a:p>
          <a:p>
            <a:pPr lvl="2"/>
            <a:r>
              <a:rPr lang="en-US" dirty="0" smtClean="0"/>
              <a:t>Discussion/Conclusion</a:t>
            </a:r>
          </a:p>
          <a:p>
            <a:pPr lvl="1"/>
            <a:r>
              <a:rPr lang="en-US" dirty="0" smtClean="0"/>
              <a:t>At least 2 properly formatted 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70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r>
              <a:rPr lang="en-US" dirty="0" smtClean="0"/>
              <a:t>Title</a:t>
            </a:r>
          </a:p>
          <a:p>
            <a:r>
              <a:rPr lang="en-US" dirty="0" smtClean="0"/>
              <a:t>Your name</a:t>
            </a:r>
          </a:p>
          <a:p>
            <a:r>
              <a:rPr lang="en-US" dirty="0" smtClean="0"/>
              <a:t>Your school</a:t>
            </a:r>
          </a:p>
          <a:p>
            <a:r>
              <a:rPr lang="en-US" dirty="0" smtClean="0"/>
              <a:t>Date</a:t>
            </a:r>
          </a:p>
          <a:p>
            <a:r>
              <a:rPr lang="en-US" dirty="0" smtClean="0"/>
              <a:t>Teacher’s name</a:t>
            </a:r>
          </a:p>
          <a:p>
            <a:r>
              <a:rPr lang="en-US" dirty="0" smtClean="0"/>
              <a:t>Add in a picture or use different fonts to make it creative!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374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you have all your sections, separated with section headings. </a:t>
            </a:r>
          </a:p>
          <a:p>
            <a:r>
              <a:rPr lang="en-US" dirty="0" smtClean="0"/>
              <a:t>Font should be simple</a:t>
            </a:r>
          </a:p>
          <a:p>
            <a:pPr lvl="1"/>
            <a:r>
              <a:rPr lang="en-US" dirty="0" smtClean="0"/>
              <a:t>Times New Roman</a:t>
            </a:r>
          </a:p>
          <a:p>
            <a:pPr lvl="1"/>
            <a:r>
              <a:rPr lang="en-US" dirty="0" smtClean="0"/>
              <a:t>10 – 12 point font (no larger!)</a:t>
            </a:r>
          </a:p>
          <a:p>
            <a:pPr lvl="1"/>
            <a:r>
              <a:rPr lang="en-US" dirty="0" smtClean="0"/>
              <a:t>Only section headings can be bold or italics.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6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0" t="21282" r="9045" b="12829"/>
          <a:stretch/>
        </p:blipFill>
        <p:spPr bwMode="auto">
          <a:xfrm>
            <a:off x="647700" y="1371600"/>
            <a:ext cx="7848600" cy="510587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23310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You MUST HAVE at least 2 works cited for your lab report. </a:t>
            </a:r>
          </a:p>
          <a:p>
            <a:r>
              <a:rPr lang="en-US" dirty="0" smtClean="0"/>
              <a:t>For a website: </a:t>
            </a:r>
          </a:p>
          <a:p>
            <a:pPr lvl="1"/>
            <a:r>
              <a:rPr lang="en-US" b="1" dirty="0"/>
              <a:t>Last Name</a:t>
            </a:r>
            <a:r>
              <a:rPr lang="en-US" dirty="0"/>
              <a:t>, </a:t>
            </a:r>
            <a:r>
              <a:rPr lang="en-US" b="1" dirty="0"/>
              <a:t>First</a:t>
            </a:r>
            <a:r>
              <a:rPr lang="en-US" dirty="0"/>
              <a:t>. "</a:t>
            </a:r>
            <a:r>
              <a:rPr lang="en-US" b="1" dirty="0"/>
              <a:t>Page Title</a:t>
            </a:r>
            <a:r>
              <a:rPr lang="en-US" dirty="0"/>
              <a:t>." </a:t>
            </a:r>
            <a:r>
              <a:rPr lang="en-US" b="1" dirty="0"/>
              <a:t>Website Title</a:t>
            </a:r>
            <a:r>
              <a:rPr lang="en-US" dirty="0"/>
              <a:t>. Retrieved </a:t>
            </a:r>
            <a:r>
              <a:rPr lang="en-US" b="1" dirty="0"/>
              <a:t>Date Accessed</a:t>
            </a:r>
            <a:r>
              <a:rPr lang="en-US" dirty="0"/>
              <a:t>, from </a:t>
            </a:r>
            <a:r>
              <a:rPr lang="en-US" b="1" dirty="0"/>
              <a:t>Web Address</a:t>
            </a:r>
            <a:endParaRPr lang="en-US" dirty="0"/>
          </a:p>
          <a:p>
            <a:r>
              <a:rPr lang="en-US" dirty="0" smtClean="0"/>
              <a:t>Can also use a citation generator, like </a:t>
            </a:r>
            <a:r>
              <a:rPr lang="en-US" dirty="0" err="1" smtClean="0"/>
              <a:t>Bibme</a:t>
            </a:r>
            <a:endParaRPr lang="en-US" dirty="0" smtClean="0"/>
          </a:p>
          <a:p>
            <a:pPr lvl="1"/>
            <a:r>
              <a:rPr lang="en-US" dirty="0">
                <a:hlinkClick r:id="rId2"/>
              </a:rPr>
              <a:t>http://www.bibme.org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10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162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SCIENCE</vt:lpstr>
      <vt:lpstr>Lab Reports</vt:lpstr>
      <vt:lpstr>Cover Page</vt:lpstr>
      <vt:lpstr>Report Body</vt:lpstr>
      <vt:lpstr>Report Body</vt:lpstr>
      <vt:lpstr>Works Cited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Chesebrough</dc:creator>
  <cp:lastModifiedBy>Elizabeth Chesebrough</cp:lastModifiedBy>
  <cp:revision>9</cp:revision>
  <dcterms:created xsi:type="dcterms:W3CDTF">2013-03-07T04:50:33Z</dcterms:created>
  <dcterms:modified xsi:type="dcterms:W3CDTF">2013-06-28T14:09:08Z</dcterms:modified>
</cp:coreProperties>
</file>